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25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66" r:id="rId14"/>
    <p:sldId id="471" r:id="rId15"/>
    <p:sldId id="480" r:id="rId16"/>
    <p:sldId id="481" r:id="rId17"/>
    <p:sldId id="484" r:id="rId18"/>
    <p:sldId id="485" r:id="rId19"/>
    <p:sldId id="464" r:id="rId20"/>
    <p:sldId id="482" r:id="rId21"/>
    <p:sldId id="474" r:id="rId22"/>
    <p:sldId id="475" r:id="rId23"/>
    <p:sldId id="472" r:id="rId24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7" d="100"/>
          <a:sy n="77" d="100"/>
        </p:scale>
        <p:origin x="116" y="124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55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650980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7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ntegrate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ACID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559</Words>
  <Application>Microsoft Office PowerPoint</Application>
  <PresentationFormat>Custom</PresentationFormat>
  <Paragraphs>89</Paragraphs>
  <Slides>20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String Translation</vt:lpstr>
      <vt:lpstr>String Translation</vt:lpstr>
      <vt:lpstr>String Translation – Build Dictionary</vt:lpstr>
      <vt:lpstr>String Translation – Set Default Culture</vt:lpstr>
      <vt:lpstr>String Translation – Switch Default Culture</vt:lpstr>
      <vt:lpstr>Database – Import Data from Local to Azure</vt:lpstr>
      <vt:lpstr>Database – DB Model Update Overwrite Codes</vt:lpstr>
      <vt:lpstr>PowerPoint Presentation</vt:lpstr>
      <vt:lpstr>PowerPoint Presentation</vt:lpstr>
      <vt:lpstr>Thank You! Merci!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147</cp:revision>
  <dcterms:created xsi:type="dcterms:W3CDTF">2020-11-27T00:34:42Z</dcterms:created>
  <dcterms:modified xsi:type="dcterms:W3CDTF">2021-04-19T22:51:19Z</dcterms:modified>
</cp:coreProperties>
</file>